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1C376-296D-4906-83BC-3FD169376AE7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01C60-B0FF-4599-8A3F-F1F3C8661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ample 4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93717"/>
            <a:ext cx="9144000" cy="62705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20669166">
            <a:off x="1223007" y="1395947"/>
            <a:ext cx="4547922" cy="277070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LaunchPad</a:t>
            </a:r>
            <a:endParaRPr lang="en-US" sz="54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Tutorial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5635079"/>
            <a:ext cx="3810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 smtClean="0">
                <a:solidFill>
                  <a:schemeClr val="accent3"/>
                </a:solidFill>
              </a:rPr>
              <a:t>“Creating Foundations to Soar High”</a:t>
            </a:r>
            <a:endParaRPr lang="en-US" sz="19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ODIN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Erika Cherry</dc:creator>
  <cp:lastModifiedBy>Erika Cherry</cp:lastModifiedBy>
  <cp:revision>2</cp:revision>
  <dcterms:created xsi:type="dcterms:W3CDTF">2010-05-12T20:02:18Z</dcterms:created>
  <dcterms:modified xsi:type="dcterms:W3CDTF">2010-08-02T14:26:14Z</dcterms:modified>
</cp:coreProperties>
</file>